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65" r:id="rId3"/>
    <p:sldId id="257" r:id="rId4"/>
    <p:sldId id="258" r:id="rId5"/>
    <p:sldId id="259" r:id="rId6"/>
    <p:sldId id="260" r:id="rId7"/>
    <p:sldId id="263" r:id="rId8"/>
    <p:sldId id="261" r:id="rId9"/>
    <p:sldId id="264" r:id="rId10"/>
    <p:sldId id="262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54244-B469-4F32-84F9-D387F6B86B09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7E03B-49BB-493E-AB4D-2AD0D23F8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53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7E03B-49BB-493E-AB4D-2AD0D23F8A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87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40CC-A1CA-4F92-B2E8-D194B80E1393}" type="datetime1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8F01-35CA-485E-86D5-A88D8DF4D4D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86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EFD78-E5E2-4927-BFC7-4F5FED6ACE02}" type="datetime1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8F01-35CA-485E-86D5-A88D8DF4D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4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DAAA-6653-4B69-83DA-767745699402}" type="datetime1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8F01-35CA-485E-86D5-A88D8DF4D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8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0212-8808-42B5-B272-4444527FB806}" type="datetime1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8F01-35CA-485E-86D5-A88D8DF4D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04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9743-EF57-47EB-8F4C-FF27418D568A}" type="datetime1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8F01-35CA-485E-86D5-A88D8DF4D4D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38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CEE90-E889-4A3D-A4C3-45D75E9521C4}" type="datetime1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8F01-35CA-485E-86D5-A88D8DF4D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0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23D7-9B02-4D01-A839-5425819846DD}" type="datetime1">
              <a:rPr lang="en-US" smtClean="0"/>
              <a:t>5/4/2016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8F01-35CA-485E-86D5-A88D8DF4D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7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7BDD-BA07-4AB5-998A-7BC588BD25E7}" type="datetime1">
              <a:rPr lang="en-US" smtClean="0"/>
              <a:t>5/4/2016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8F01-35CA-485E-86D5-A88D8DF4D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0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FFAE-31A3-4C70-AC03-8A66C0A1F12E}" type="datetime1">
              <a:rPr lang="en-US" smtClean="0"/>
              <a:t>5/4/2016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8F01-35CA-485E-86D5-A88D8DF4D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6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16B8012-2403-4751-B879-F4153BB67CBC}" type="datetime1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428F01-35CA-485E-86D5-A88D8DF4D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7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A348-93A8-424F-A3B5-8A46DD5A47F2}" type="datetime1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8F01-35CA-485E-86D5-A88D8DF4D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4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9BAC60D-425D-45D4-BD31-978C1799BD87}" type="datetime1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7428F01-35CA-485E-86D5-A88D8DF4D4D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21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042" y="91103"/>
            <a:ext cx="2331720" cy="2682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err="1" smtClean="0"/>
              <a:t>KeYTuner</a:t>
            </a:r>
            <a:r>
              <a:rPr lang="en-IN" dirty="0" smtClean="0"/>
              <a:t>: </a:t>
            </a:r>
            <a:r>
              <a:rPr lang="en-US" dirty="0"/>
              <a:t>A Hybrid Guitar Tuning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Pallavi Santos</a:t>
            </a:r>
            <a:r>
              <a:rPr lang="en-US" dirty="0" smtClean="0"/>
              <a:t>h</a:t>
            </a:r>
          </a:p>
          <a:p>
            <a:r>
              <a:rPr lang="en-IN" cap="none" dirty="0" smtClean="0"/>
              <a:t>psanthos@andrew.cmu.edu</a:t>
            </a:r>
            <a:endParaRPr lang="en-IN" cap="non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8F01-35CA-485E-86D5-A88D8DF4D4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8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log.bibleclipart.net/wp-content/uploads/2016/03/guitar-presentation-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" r="5361" b="3703"/>
          <a:stretch/>
        </p:blipFill>
        <p:spPr bwMode="auto">
          <a:xfrm>
            <a:off x="3846087" y="43131"/>
            <a:ext cx="8274026" cy="623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2800" dirty="0" err="1" smtClean="0"/>
              <a:t>KeYTuner</a:t>
            </a:r>
            <a:r>
              <a:rPr lang="en-IN" sz="2800" dirty="0" smtClean="0"/>
              <a:t> proposes a model of a clip-on guitar tuner that</a:t>
            </a:r>
          </a:p>
          <a:p>
            <a:pPr marL="0" indent="0">
              <a:buNone/>
            </a:pPr>
            <a:r>
              <a:rPr lang="en-IN" sz="2800" dirty="0" smtClean="0"/>
              <a:t> automates the process of tuning.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/>
              <a:t>Presently models the tuning of one string but can easily be expanded to multiple strings.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/>
              <a:t>Multiple string instruments even!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8F01-35CA-485E-86D5-A88D8DF4D4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8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5633" y="5240215"/>
            <a:ext cx="4336367" cy="840545"/>
          </a:xfrm>
        </p:spPr>
        <p:txBody>
          <a:bodyPr>
            <a:normAutofit/>
          </a:bodyPr>
          <a:lstStyle/>
          <a:p>
            <a:r>
              <a:rPr lang="en-IN" dirty="0" smtClean="0"/>
              <a:t>…Questions?</a:t>
            </a:r>
            <a:endParaRPr lang="en-US" dirty="0"/>
          </a:p>
        </p:txBody>
      </p:sp>
      <p:pic>
        <p:nvPicPr>
          <p:cNvPr id="1026" name="Picture 2" descr="http://www.cartoonpics.net/data/media/104/minion_guit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735" y="1809480"/>
            <a:ext cx="5683490" cy="437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8F01-35CA-485E-86D5-A88D8DF4D4D3}" type="slidenum">
              <a:rPr lang="en-US" smtClean="0"/>
              <a:t>11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54083" y="421419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15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log.bibleclipart.net/wp-content/uploads/2016/03/guitar-presentation-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" r="5361" b="3703"/>
          <a:stretch/>
        </p:blipFill>
        <p:spPr bwMode="auto">
          <a:xfrm>
            <a:off x="3846087" y="43131"/>
            <a:ext cx="8274026" cy="623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Clip-on </a:t>
            </a:r>
            <a:r>
              <a:rPr lang="en-US" sz="3200" dirty="0"/>
              <a:t>tuner used to tune the strings of </a:t>
            </a:r>
            <a:r>
              <a:rPr lang="en-US" sz="3200" dirty="0" smtClean="0"/>
              <a:t>a guitar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A</a:t>
            </a:r>
            <a:r>
              <a:rPr lang="en-US" sz="3200" dirty="0" smtClean="0"/>
              <a:t>utomates </a:t>
            </a:r>
            <a:r>
              <a:rPr lang="en-US" sz="3200" dirty="0"/>
              <a:t>the rotation of the </a:t>
            </a:r>
            <a:r>
              <a:rPr lang="en-US" sz="3200" dirty="0" smtClean="0"/>
              <a:t>peg,</a:t>
            </a:r>
          </a:p>
          <a:p>
            <a:pPr marL="0" indent="0">
              <a:buNone/>
            </a:pPr>
            <a:r>
              <a:rPr lang="en-US" sz="3200" dirty="0" smtClean="0"/>
              <a:t>ensuring </a:t>
            </a:r>
            <a:r>
              <a:rPr lang="en-US" sz="3200" dirty="0"/>
              <a:t>that it rotates until the string is tuned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8F01-35CA-485E-86D5-A88D8DF4D4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blog.bibleclipart.net/wp-content/uploads/2016/03/guitar-presentation-backgroun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" r="5361" b="3703"/>
          <a:stretch/>
        </p:blipFill>
        <p:spPr bwMode="auto">
          <a:xfrm>
            <a:off x="3846087" y="43131"/>
            <a:ext cx="8274026" cy="623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3200" dirty="0" smtClean="0"/>
              <a:t>MOTIVATION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3200" dirty="0" smtClean="0"/>
              <a:t>BACKGROUND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3200" dirty="0" smtClean="0"/>
              <a:t>THEORY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3200" dirty="0" smtClean="0"/>
              <a:t>MODEL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3200" dirty="0" smtClean="0"/>
              <a:t>CONCLUSION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8F01-35CA-485E-86D5-A88D8DF4D4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4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log.bibleclipart.net/wp-content/uploads/2016/03/guitar-presentation-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" r="5361" b="3703"/>
          <a:stretch/>
        </p:blipFill>
        <p:spPr bwMode="auto">
          <a:xfrm>
            <a:off x="3846087" y="43131"/>
            <a:ext cx="8274026" cy="623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3200" dirty="0" smtClean="0"/>
              <a:t>String </a:t>
            </a:r>
            <a:r>
              <a:rPr lang="en-IN" sz="3200" dirty="0" smtClean="0"/>
              <a:t>instruments require regular </a:t>
            </a:r>
            <a:r>
              <a:rPr lang="en-IN" sz="3200" dirty="0" smtClean="0"/>
              <a:t>tuning</a:t>
            </a:r>
            <a:endParaRPr lang="en-IN" sz="3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IN" sz="3200" dirty="0" err="1" smtClean="0"/>
              <a:t>KeYTuner</a:t>
            </a:r>
            <a:r>
              <a:rPr lang="en-IN" sz="3200" dirty="0" smtClean="0"/>
              <a:t> </a:t>
            </a:r>
            <a:r>
              <a:rPr lang="en-IN" sz="3200" dirty="0" smtClean="0"/>
              <a:t>clips </a:t>
            </a:r>
            <a:r>
              <a:rPr lang="en-IN" sz="3200" dirty="0" smtClean="0"/>
              <a:t>on to an instrument and tunes it automatically.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8F01-35CA-485E-86D5-A88D8DF4D4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4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log.bibleclipart.net/wp-content/uploads/2016/03/guitar-presentation-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" r="5361" b="3703"/>
          <a:stretch/>
        </p:blipFill>
        <p:spPr bwMode="auto">
          <a:xfrm>
            <a:off x="3846087" y="43131"/>
            <a:ext cx="8274026" cy="623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3200" dirty="0" smtClean="0"/>
              <a:t>Strobe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3200" dirty="0" smtClean="0"/>
              <a:t>Vibration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3200" dirty="0" smtClean="0"/>
              <a:t>Microphone</a:t>
            </a:r>
            <a:endParaRPr lang="en-US" sz="3200" dirty="0"/>
          </a:p>
          <a:p>
            <a:pPr marL="0" indent="0">
              <a:buNone/>
            </a:pPr>
            <a:r>
              <a:rPr lang="en-IN" sz="3200" dirty="0" smtClean="0"/>
              <a:t>All indicate state of tuning of the strings</a:t>
            </a:r>
            <a:endParaRPr lang="en-IN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8F01-35CA-485E-86D5-A88D8DF4D4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1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THEORY</a:t>
            </a:r>
            <a:endParaRPr lang="en-US" dirty="0"/>
          </a:p>
        </p:txBody>
      </p:sp>
      <p:pic>
        <p:nvPicPr>
          <p:cNvPr id="4" name="Picture 3" descr="http://41.media.tumblr.com/tumblr_lh96t0EvPA1qbtjkwo1_500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6"/>
          <a:stretch/>
        </p:blipFill>
        <p:spPr bwMode="auto">
          <a:xfrm>
            <a:off x="6472110" y="1254377"/>
            <a:ext cx="4844397" cy="43680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6" t="54928" r="58718" b="39472"/>
          <a:stretch/>
        </p:blipFill>
        <p:spPr bwMode="auto">
          <a:xfrm>
            <a:off x="2527539" y="2135893"/>
            <a:ext cx="3237206" cy="18753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06640" y="4422117"/>
            <a:ext cx="26790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f = fundamental frequency</a:t>
            </a:r>
          </a:p>
          <a:p>
            <a:r>
              <a:rPr lang="en-IN" dirty="0" smtClean="0"/>
              <a:t>L = length of string</a:t>
            </a:r>
          </a:p>
          <a:p>
            <a:r>
              <a:rPr lang="en-IN" dirty="0" smtClean="0"/>
              <a:t>T = tension in the string</a:t>
            </a:r>
          </a:p>
          <a:p>
            <a:r>
              <a:rPr lang="en-IN" dirty="0" smtClean="0"/>
              <a:t>u = mass per unit length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8F01-35CA-485E-86D5-A88D8DF4D4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7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://blog.bibleclipart.net/wp-content/uploads/2016/03/guitar-presentation-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" r="5361" b="3703"/>
          <a:stretch/>
        </p:blipFill>
        <p:spPr bwMode="auto">
          <a:xfrm>
            <a:off x="3846087" y="43131"/>
            <a:ext cx="8274026" cy="623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THEORY</a:t>
            </a:r>
            <a:endParaRPr lang="en-US" dirty="0"/>
          </a:p>
        </p:txBody>
      </p:sp>
      <p:sp>
        <p:nvSpPr>
          <p:cNvPr id="4" name="Flowchart: Or 3"/>
          <p:cNvSpPr/>
          <p:nvPr/>
        </p:nvSpPr>
        <p:spPr>
          <a:xfrm>
            <a:off x="1097280" y="2691084"/>
            <a:ext cx="2493033" cy="2536166"/>
          </a:xfrm>
          <a:prstGeom prst="flowChartOr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>
            <a:endCxn id="4" idx="7"/>
          </p:cNvCxnSpPr>
          <p:nvPr/>
        </p:nvCxnSpPr>
        <p:spPr>
          <a:xfrm flipV="1">
            <a:off x="2343796" y="3062497"/>
            <a:ext cx="881421" cy="89667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>
            <a:off x="2468879" y="3726255"/>
            <a:ext cx="237989" cy="336430"/>
          </a:xfrm>
          <a:prstGeom prst="arc">
            <a:avLst>
              <a:gd name="adj1" fmla="val 16378420"/>
              <a:gd name="adj2" fmla="val 1526626"/>
            </a:avLst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4" idx="7"/>
          </p:cNvCxnSpPr>
          <p:nvPr/>
        </p:nvCxnSpPr>
        <p:spPr>
          <a:xfrm>
            <a:off x="3225217" y="3062497"/>
            <a:ext cx="0" cy="89667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" idx="7"/>
          </p:cNvCxnSpPr>
          <p:nvPr/>
        </p:nvCxnSpPr>
        <p:spPr>
          <a:xfrm flipH="1">
            <a:off x="2343796" y="3062497"/>
            <a:ext cx="881421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68879" y="2801599"/>
            <a:ext cx="741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err="1" smtClean="0"/>
              <a:t>pegX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973525" y="3435640"/>
            <a:ext cx="741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err="1" smtClean="0"/>
              <a:t>pegY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 rot="19039701">
            <a:off x="2393530" y="3195686"/>
            <a:ext cx="741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err="1" smtClean="0"/>
              <a:t>pegR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602589" y="3647548"/>
            <a:ext cx="741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/>
              <a:t>alpha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4732487" y="1990770"/>
            <a:ext cx="1661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= </a:t>
            </a:r>
            <a:r>
              <a:rPr lang="en-IN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pegR</a:t>
            </a:r>
            <a:r>
              <a:rPr lang="en-IN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*alpha 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732487" y="2680189"/>
            <a:ext cx="245964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alpha = sin</a:t>
            </a:r>
            <a:r>
              <a:rPr lang="en-IN" baseline="30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en-IN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IN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pegY</a:t>
            </a:r>
            <a:r>
              <a:rPr lang="en-IN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IN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pegR</a:t>
            </a:r>
            <a:r>
              <a:rPr lang="en-IN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32487" y="3383709"/>
            <a:ext cx="4965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 = </a:t>
            </a:r>
            <a:r>
              <a:rPr lang="en-IN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pegR</a:t>
            </a:r>
            <a:r>
              <a:rPr lang="en-IN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/((pegR^2 - pegY^2)^(1/2))*(</a:t>
            </a:r>
            <a:r>
              <a:rPr lang="en-IN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pegV</a:t>
            </a:r>
            <a:r>
              <a:rPr lang="en-IN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IN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pegX</a:t>
            </a:r>
            <a:r>
              <a:rPr lang="en-IN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3226279" y="3088257"/>
            <a:ext cx="380398" cy="879894"/>
          </a:xfrm>
          <a:custGeom>
            <a:avLst/>
            <a:gdLst>
              <a:gd name="connsiteX0" fmla="*/ 0 w 380398"/>
              <a:gd name="connsiteY0" fmla="*/ 0 h 879894"/>
              <a:gd name="connsiteX1" fmla="*/ 43132 w 380398"/>
              <a:gd name="connsiteY1" fmla="*/ 25879 h 879894"/>
              <a:gd name="connsiteX2" fmla="*/ 69012 w 380398"/>
              <a:gd name="connsiteY2" fmla="*/ 43132 h 879894"/>
              <a:gd name="connsiteX3" fmla="*/ 86264 w 380398"/>
              <a:gd name="connsiteY3" fmla="*/ 69011 h 879894"/>
              <a:gd name="connsiteX4" fmla="*/ 146649 w 380398"/>
              <a:gd name="connsiteY4" fmla="*/ 146649 h 879894"/>
              <a:gd name="connsiteX5" fmla="*/ 172529 w 380398"/>
              <a:gd name="connsiteY5" fmla="*/ 198407 h 879894"/>
              <a:gd name="connsiteX6" fmla="*/ 207034 w 380398"/>
              <a:gd name="connsiteY6" fmla="*/ 241539 h 879894"/>
              <a:gd name="connsiteX7" fmla="*/ 241540 w 380398"/>
              <a:gd name="connsiteY7" fmla="*/ 284671 h 879894"/>
              <a:gd name="connsiteX8" fmla="*/ 258793 w 380398"/>
              <a:gd name="connsiteY8" fmla="*/ 336430 h 879894"/>
              <a:gd name="connsiteX9" fmla="*/ 267419 w 380398"/>
              <a:gd name="connsiteY9" fmla="*/ 362309 h 879894"/>
              <a:gd name="connsiteX10" fmla="*/ 284672 w 380398"/>
              <a:gd name="connsiteY10" fmla="*/ 388188 h 879894"/>
              <a:gd name="connsiteX11" fmla="*/ 319178 w 380398"/>
              <a:gd name="connsiteY11" fmla="*/ 465826 h 879894"/>
              <a:gd name="connsiteX12" fmla="*/ 336430 w 380398"/>
              <a:gd name="connsiteY12" fmla="*/ 517585 h 879894"/>
              <a:gd name="connsiteX13" fmla="*/ 345057 w 380398"/>
              <a:gd name="connsiteY13" fmla="*/ 543464 h 879894"/>
              <a:gd name="connsiteX14" fmla="*/ 362310 w 380398"/>
              <a:gd name="connsiteY14" fmla="*/ 603849 h 879894"/>
              <a:gd name="connsiteX15" fmla="*/ 379563 w 380398"/>
              <a:gd name="connsiteY15" fmla="*/ 733245 h 879894"/>
              <a:gd name="connsiteX16" fmla="*/ 379563 w 380398"/>
              <a:gd name="connsiteY16" fmla="*/ 879894 h 87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0398" h="879894">
                <a:moveTo>
                  <a:pt x="0" y="0"/>
                </a:moveTo>
                <a:cubicBezTo>
                  <a:pt x="14377" y="8626"/>
                  <a:pt x="28914" y="16993"/>
                  <a:pt x="43132" y="25879"/>
                </a:cubicBezTo>
                <a:cubicBezTo>
                  <a:pt x="51924" y="31374"/>
                  <a:pt x="61681" y="35801"/>
                  <a:pt x="69012" y="43132"/>
                </a:cubicBezTo>
                <a:cubicBezTo>
                  <a:pt x="76343" y="50463"/>
                  <a:pt x="79627" y="61047"/>
                  <a:pt x="86264" y="69011"/>
                </a:cubicBezTo>
                <a:cubicBezTo>
                  <a:pt x="111078" y="98788"/>
                  <a:pt x="132110" y="103035"/>
                  <a:pt x="146649" y="146649"/>
                </a:cubicBezTo>
                <a:cubicBezTo>
                  <a:pt x="158555" y="182364"/>
                  <a:pt x="150232" y="164962"/>
                  <a:pt x="172529" y="198407"/>
                </a:cubicBezTo>
                <a:cubicBezTo>
                  <a:pt x="194210" y="263452"/>
                  <a:pt x="162442" y="185800"/>
                  <a:pt x="207034" y="241539"/>
                </a:cubicBezTo>
                <a:cubicBezTo>
                  <a:pt x="254654" y="301064"/>
                  <a:pt x="167374" y="235226"/>
                  <a:pt x="241540" y="284671"/>
                </a:cubicBezTo>
                <a:lnTo>
                  <a:pt x="258793" y="336430"/>
                </a:lnTo>
                <a:cubicBezTo>
                  <a:pt x="261668" y="345056"/>
                  <a:pt x="262375" y="354743"/>
                  <a:pt x="267419" y="362309"/>
                </a:cubicBezTo>
                <a:lnTo>
                  <a:pt x="284672" y="388188"/>
                </a:lnTo>
                <a:cubicBezTo>
                  <a:pt x="305204" y="449783"/>
                  <a:pt x="291837" y="424815"/>
                  <a:pt x="319178" y="465826"/>
                </a:cubicBezTo>
                <a:lnTo>
                  <a:pt x="336430" y="517585"/>
                </a:lnTo>
                <a:cubicBezTo>
                  <a:pt x="339305" y="526211"/>
                  <a:pt x="342852" y="534642"/>
                  <a:pt x="345057" y="543464"/>
                </a:cubicBezTo>
                <a:cubicBezTo>
                  <a:pt x="355888" y="586791"/>
                  <a:pt x="349934" y="566722"/>
                  <a:pt x="362310" y="603849"/>
                </a:cubicBezTo>
                <a:cubicBezTo>
                  <a:pt x="369188" y="645117"/>
                  <a:pt x="377979" y="692076"/>
                  <a:pt x="379563" y="733245"/>
                </a:cubicBezTo>
                <a:cubicBezTo>
                  <a:pt x="381442" y="782092"/>
                  <a:pt x="379563" y="831011"/>
                  <a:pt x="379563" y="879894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03448" y="3158872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32487" y="4026921"/>
            <a:ext cx="5231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err="1" smtClean="0"/>
              <a:t>pegR</a:t>
            </a:r>
            <a:r>
              <a:rPr lang="en-IN" dirty="0" smtClean="0"/>
              <a:t> = radius of the peg</a:t>
            </a:r>
          </a:p>
          <a:p>
            <a:r>
              <a:rPr lang="en-IN" dirty="0" smtClean="0"/>
              <a:t>(</a:t>
            </a:r>
            <a:r>
              <a:rPr lang="en-IN" dirty="0" err="1" smtClean="0"/>
              <a:t>pegX</a:t>
            </a:r>
            <a:r>
              <a:rPr lang="en-IN" dirty="0" smtClean="0"/>
              <a:t>, </a:t>
            </a:r>
            <a:r>
              <a:rPr lang="en-IN" dirty="0" err="1" smtClean="0"/>
              <a:t>pegY</a:t>
            </a:r>
            <a:r>
              <a:rPr lang="en-IN" dirty="0" smtClean="0"/>
              <a:t>) = points on the circumference of the peg</a:t>
            </a:r>
          </a:p>
          <a:p>
            <a:r>
              <a:rPr lang="en-IN" dirty="0" smtClean="0"/>
              <a:t>alpha = angle subtended at the </a:t>
            </a:r>
            <a:r>
              <a:rPr lang="en-IN" dirty="0" err="1" smtClean="0"/>
              <a:t>center</a:t>
            </a:r>
            <a:endParaRPr lang="en-IN" dirty="0" smtClean="0"/>
          </a:p>
          <a:p>
            <a:r>
              <a:rPr lang="en-IN" dirty="0" smtClean="0"/>
              <a:t>L = length of arc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8F01-35CA-485E-86D5-A88D8DF4D4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4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log.bibleclipart.net/wp-content/uploads/2016/03/guitar-presentation-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" r="5361" b="3703"/>
          <a:stretch/>
        </p:blipFill>
        <p:spPr bwMode="auto">
          <a:xfrm>
            <a:off x="3846087" y="43131"/>
            <a:ext cx="8274026" cy="623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/>
              <a:t>Event driven </a:t>
            </a:r>
            <a:r>
              <a:rPr lang="en-IN" sz="2800" dirty="0" smtClean="0"/>
              <a:t>model: peg rotates until desired frequency is achieved</a:t>
            </a:r>
            <a:endParaRPr lang="en-IN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/>
              <a:t>Assumption: </a:t>
            </a:r>
            <a:r>
              <a:rPr lang="en-IN" sz="2800" dirty="0" smtClean="0"/>
              <a:t>String is always too slack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800" b="1" dirty="0" smtClean="0"/>
              <a:t>Efficiency condition: </a:t>
            </a:r>
            <a:r>
              <a:rPr lang="en-IN" sz="2800" b="1" dirty="0" smtClean="0"/>
              <a:t>final frequency equals ideal frequency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400" b="1" dirty="0" smtClean="0"/>
              <a:t>f </a:t>
            </a:r>
            <a:r>
              <a:rPr lang="en-IN" sz="2400" b="1" dirty="0" smtClean="0"/>
              <a:t>= </a:t>
            </a:r>
            <a:r>
              <a:rPr lang="en-IN" sz="2400" b="1" dirty="0" err="1" smtClean="0"/>
              <a:t>fideal</a:t>
            </a:r>
            <a:endParaRPr lang="en-IN" sz="24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IN" sz="2800" b="1" dirty="0" smtClean="0"/>
              <a:t>Safety Condition</a:t>
            </a:r>
            <a:r>
              <a:rPr lang="en-IN" sz="2800" dirty="0" smtClean="0"/>
              <a:t>: </a:t>
            </a:r>
            <a:r>
              <a:rPr lang="en-IN" sz="2800" b="1" dirty="0" smtClean="0"/>
              <a:t>string </a:t>
            </a:r>
            <a:r>
              <a:rPr lang="en-IN" sz="2800" b="1" dirty="0"/>
              <a:t>never </a:t>
            </a:r>
            <a:r>
              <a:rPr lang="en-IN" sz="2800" b="1" dirty="0" smtClean="0"/>
              <a:t>snaps</a:t>
            </a:r>
            <a:endParaRPr lang="en-US" sz="2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400" dirty="0"/>
              <a:t>tension &lt; </a:t>
            </a:r>
            <a:r>
              <a:rPr lang="en-IN" sz="2400" dirty="0" err="1" smtClean="0"/>
              <a:t>tmax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/>
              <a:t>Peg </a:t>
            </a:r>
            <a:r>
              <a:rPr lang="en-IN" sz="2800" dirty="0" smtClean="0"/>
              <a:t>is modelled by: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400" b="1" i="1" dirty="0" err="1" smtClean="0"/>
              <a:t>pegX</a:t>
            </a:r>
            <a:r>
              <a:rPr lang="en-IN" sz="2400" b="1" i="1" dirty="0"/>
              <a:t>' = -(</a:t>
            </a:r>
            <a:r>
              <a:rPr lang="en-IN" sz="2400" b="1" i="1" dirty="0" err="1"/>
              <a:t>pegV</a:t>
            </a:r>
            <a:r>
              <a:rPr lang="en-IN" sz="2400" b="1" i="1" dirty="0"/>
              <a:t>*</a:t>
            </a:r>
            <a:r>
              <a:rPr lang="en-IN" sz="2400" b="1" i="1" dirty="0" err="1"/>
              <a:t>pegY</a:t>
            </a:r>
            <a:r>
              <a:rPr lang="en-IN" sz="2400" b="1" i="1" dirty="0"/>
              <a:t>)/</a:t>
            </a:r>
            <a:r>
              <a:rPr lang="en-IN" sz="2400" b="1" i="1" dirty="0" err="1" smtClean="0"/>
              <a:t>pegR</a:t>
            </a:r>
            <a:endParaRPr lang="en-IN" sz="2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400" b="1" i="1" dirty="0" err="1" smtClean="0"/>
              <a:t>pegY</a:t>
            </a:r>
            <a:r>
              <a:rPr lang="en-IN" sz="2400" b="1" i="1" dirty="0"/>
              <a:t>' = (</a:t>
            </a:r>
            <a:r>
              <a:rPr lang="en-IN" sz="2400" b="1" i="1" dirty="0" err="1"/>
              <a:t>pegV</a:t>
            </a:r>
            <a:r>
              <a:rPr lang="en-IN" sz="2400" b="1" i="1" dirty="0"/>
              <a:t>*</a:t>
            </a:r>
            <a:r>
              <a:rPr lang="en-IN" sz="2400" b="1" i="1" dirty="0" err="1"/>
              <a:t>pegX</a:t>
            </a:r>
            <a:r>
              <a:rPr lang="en-IN" sz="2400" b="1" i="1" dirty="0"/>
              <a:t>)/</a:t>
            </a:r>
            <a:r>
              <a:rPr lang="en-IN" sz="2400" b="1" i="1" dirty="0" err="1"/>
              <a:t>pegR</a:t>
            </a:r>
            <a:r>
              <a:rPr lang="en-IN" sz="2400" dirty="0"/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8F01-35CA-485E-86D5-A88D8DF4D4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5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log.bibleclipart.net/wp-content/uploads/2016/03/guitar-presentation-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" r="5361" b="3703"/>
          <a:stretch/>
        </p:blipFill>
        <p:spPr bwMode="auto">
          <a:xfrm>
            <a:off x="3846087" y="43131"/>
            <a:ext cx="8274026" cy="623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3200" dirty="0" smtClean="0"/>
              <a:t>Rate of change of length of string with respect to</a:t>
            </a:r>
          </a:p>
          <a:p>
            <a:pPr marL="0" indent="0">
              <a:buNone/>
            </a:pPr>
            <a:r>
              <a:rPr lang="en-IN" sz="3200" dirty="0" smtClean="0"/>
              <a:t>rotation of peg:</a:t>
            </a:r>
          </a:p>
          <a:p>
            <a:pPr marL="0" indent="0">
              <a:buNone/>
            </a:pPr>
            <a:endParaRPr lang="en-IN" sz="32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3200" b="1" i="1" dirty="0" smtClean="0"/>
              <a:t>L</a:t>
            </a:r>
            <a:r>
              <a:rPr lang="en-IN" sz="3200" b="1" i="1" dirty="0"/>
              <a:t>' = (</a:t>
            </a:r>
            <a:r>
              <a:rPr lang="en-IN" sz="3200" b="1" i="1" dirty="0" err="1"/>
              <a:t>pegR</a:t>
            </a:r>
            <a:r>
              <a:rPr lang="en-IN" sz="3200" b="1" i="1" dirty="0"/>
              <a:t>*</a:t>
            </a:r>
            <a:r>
              <a:rPr lang="en-IN" sz="3200" b="1" i="1" dirty="0" err="1"/>
              <a:t>pegV</a:t>
            </a:r>
            <a:r>
              <a:rPr lang="en-IN" sz="3200" b="1" i="1" dirty="0"/>
              <a:t>*</a:t>
            </a:r>
            <a:r>
              <a:rPr lang="en-IN" sz="3200" b="1" i="1" dirty="0" err="1"/>
              <a:t>pegX</a:t>
            </a:r>
            <a:r>
              <a:rPr lang="en-IN" sz="3200" b="1" i="1" dirty="0"/>
              <a:t>)/(pegR</a:t>
            </a:r>
            <a:r>
              <a:rPr lang="en-IN" sz="3200" b="1" i="1" baseline="30000" dirty="0"/>
              <a:t>2</a:t>
            </a:r>
            <a:r>
              <a:rPr lang="en-IN" sz="3200" b="1" i="1" dirty="0"/>
              <a:t> – pegY</a:t>
            </a:r>
            <a:r>
              <a:rPr lang="en-IN" sz="3200" b="1" i="1" baseline="30000" dirty="0"/>
              <a:t>2</a:t>
            </a:r>
            <a:r>
              <a:rPr lang="en-IN" sz="3200" b="1" i="1" dirty="0"/>
              <a:t>)^</a:t>
            </a:r>
            <a:r>
              <a:rPr lang="en-IN" sz="3200" b="1" i="1" baseline="30000" dirty="0" smtClean="0"/>
              <a:t>1/2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IN" sz="3200" b="1" i="1" baseline="300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3200" b="1" i="1" dirty="0" smtClean="0"/>
              <a:t>L  &gt;= </a:t>
            </a:r>
            <a:r>
              <a:rPr lang="en-IN" sz="3200" b="1" i="1" dirty="0"/>
              <a:t>(1/2*</a:t>
            </a:r>
            <a:r>
              <a:rPr lang="en-IN" sz="3200" b="1" i="1" dirty="0" err="1"/>
              <a:t>fideal</a:t>
            </a:r>
            <a:r>
              <a:rPr lang="en-IN" sz="3200" b="1" i="1" dirty="0"/>
              <a:t>)*(tension/u)</a:t>
            </a:r>
            <a:r>
              <a:rPr lang="en-IN" sz="3200" b="1" i="1" baseline="30000" dirty="0"/>
              <a:t>1/2</a:t>
            </a:r>
            <a:r>
              <a:rPr lang="en-IN" sz="3200" b="1" i="1" dirty="0"/>
              <a:t>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8F01-35CA-485E-86D5-A88D8DF4D4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429</TotalTime>
  <Words>299</Words>
  <Application>Microsoft Office PowerPoint</Application>
  <PresentationFormat>Widescreen</PresentationFormat>
  <Paragraphs>75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Times New Roman</vt:lpstr>
      <vt:lpstr>Retrospect</vt:lpstr>
      <vt:lpstr>KeYTuner: A Hybrid Guitar Tuning System</vt:lpstr>
      <vt:lpstr>INTRODUCTION</vt:lpstr>
      <vt:lpstr>OUTLINE</vt:lpstr>
      <vt:lpstr>MOTIVATION</vt:lpstr>
      <vt:lpstr>BACKGROUND</vt:lpstr>
      <vt:lpstr>THEORY</vt:lpstr>
      <vt:lpstr>THEORY</vt:lpstr>
      <vt:lpstr>MODEL</vt:lpstr>
      <vt:lpstr>MODEL</vt:lpstr>
      <vt:lpstr>CONCLUSION</vt:lpstr>
      <vt:lpstr>…Questions?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KeYTuner: A Hybrid Guitar Tuning System</dc:title>
  <dc:creator>Pallavi Santosh</dc:creator>
  <cp:lastModifiedBy>Pallavi Santosh</cp:lastModifiedBy>
  <cp:revision>13</cp:revision>
  <dcterms:created xsi:type="dcterms:W3CDTF">2016-05-04T04:51:07Z</dcterms:created>
  <dcterms:modified xsi:type="dcterms:W3CDTF">2016-05-05T05:31:20Z</dcterms:modified>
</cp:coreProperties>
</file>